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8" r:id="rId5"/>
    <p:sldId id="259"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5B64B816-1C66-44E5-895F-5220AA8A33F3}" type="datetimeFigureOut">
              <a:rPr lang="en-NZ" smtClean="0"/>
              <a:t>7/06/2013</a:t>
            </a:fld>
            <a:endParaRPr lang="en-NZ"/>
          </a:p>
        </p:txBody>
      </p:sp>
      <p:sp>
        <p:nvSpPr>
          <p:cNvPr id="8" name="Slide Number Placeholder 7"/>
          <p:cNvSpPr>
            <a:spLocks noGrp="1"/>
          </p:cNvSpPr>
          <p:nvPr>
            <p:ph type="sldNum" sz="quarter" idx="11"/>
          </p:nvPr>
        </p:nvSpPr>
        <p:spPr/>
        <p:txBody>
          <a:bodyPr/>
          <a:lstStyle/>
          <a:p>
            <a:fld id="{24636F9A-1E31-454B-AC70-6FBBDFFDD565}" type="slidenum">
              <a:rPr lang="en-NZ" smtClean="0"/>
              <a:t>‹#›</a:t>
            </a:fld>
            <a:endParaRPr lang="en-NZ"/>
          </a:p>
        </p:txBody>
      </p:sp>
      <p:sp>
        <p:nvSpPr>
          <p:cNvPr id="9" name="Footer Placeholder 8"/>
          <p:cNvSpPr>
            <a:spLocks noGrp="1"/>
          </p:cNvSpPr>
          <p:nvPr>
            <p:ph type="ftr" sz="quarter" idx="12"/>
          </p:nvPr>
        </p:nvSpPr>
        <p:spPr/>
        <p:txBody>
          <a:bodyPr/>
          <a:lstStyle/>
          <a:p>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64B816-1C66-44E5-895F-5220AA8A33F3}" type="datetimeFigureOut">
              <a:rPr lang="en-NZ" smtClean="0"/>
              <a:t>7/06/2013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4636F9A-1E31-454B-AC70-6FBBDFFDD565}"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64B816-1C66-44E5-895F-5220AA8A33F3}" type="datetimeFigureOut">
              <a:rPr lang="en-NZ" smtClean="0"/>
              <a:t>7/06/2013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4636F9A-1E31-454B-AC70-6FBBDFFDD565}"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B64B816-1C66-44E5-895F-5220AA8A33F3}" type="datetimeFigureOut">
              <a:rPr lang="en-NZ" smtClean="0"/>
              <a:t>7/06/2013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4636F9A-1E31-454B-AC70-6FBBDFFDD565}"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64B816-1C66-44E5-895F-5220AA8A33F3}" type="datetimeFigureOut">
              <a:rPr lang="en-NZ" smtClean="0"/>
              <a:t>7/06/2013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4636F9A-1E31-454B-AC70-6FBBDFFDD565}"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B64B816-1C66-44E5-895F-5220AA8A33F3}" type="datetimeFigureOut">
              <a:rPr lang="en-NZ" smtClean="0"/>
              <a:t>7/06/2013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4636F9A-1E31-454B-AC70-6FBBDFFDD565}" type="slidenum">
              <a:rPr lang="en-NZ" smtClean="0"/>
              <a:t>‹#›</a:t>
            </a:fld>
            <a:endParaRPr lang="en-NZ"/>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B64B816-1C66-44E5-895F-5220AA8A33F3}" type="datetimeFigureOut">
              <a:rPr lang="en-NZ" smtClean="0"/>
              <a:t>7/06/2013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24636F9A-1E31-454B-AC70-6FBBDFFDD565}" type="slidenum">
              <a:rPr lang="en-NZ" smtClean="0"/>
              <a:t>‹#›</a:t>
            </a:fld>
            <a:endParaRPr lang="en-NZ"/>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64B816-1C66-44E5-895F-5220AA8A33F3}" type="datetimeFigureOut">
              <a:rPr lang="en-NZ" smtClean="0"/>
              <a:t>7/06/2013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24636F9A-1E31-454B-AC70-6FBBDFFDD565}"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64B816-1C66-44E5-895F-5220AA8A33F3}" type="datetimeFigureOut">
              <a:rPr lang="en-NZ" smtClean="0"/>
              <a:t>7/06/2013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24636F9A-1E31-454B-AC70-6FBBDFFDD565}"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64B816-1C66-44E5-895F-5220AA8A33F3}" type="datetimeFigureOut">
              <a:rPr lang="en-NZ" smtClean="0"/>
              <a:t>7/06/2013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4636F9A-1E31-454B-AC70-6FBBDFFDD565}"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64B816-1C66-44E5-895F-5220AA8A33F3}" type="datetimeFigureOut">
              <a:rPr lang="en-NZ" smtClean="0"/>
              <a:t>7/06/2013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4636F9A-1E31-454B-AC70-6FBBDFFDD565}"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5B64B816-1C66-44E5-895F-5220AA8A33F3}" type="datetimeFigureOut">
              <a:rPr lang="en-NZ" smtClean="0"/>
              <a:t>7/06/2013</a:t>
            </a:fld>
            <a:endParaRPr lang="en-NZ"/>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24636F9A-1E31-454B-AC70-6FBBDFFDD565}" type="slidenum">
              <a:rPr lang="en-NZ" smtClean="0"/>
              <a:t>‹#›</a:t>
            </a:fld>
            <a:endParaRPr lang="en-NZ"/>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NZ"/>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470025"/>
          </a:xfrm>
        </p:spPr>
        <p:style>
          <a:lnRef idx="1">
            <a:schemeClr val="dk1"/>
          </a:lnRef>
          <a:fillRef idx="3">
            <a:schemeClr val="dk1"/>
          </a:fillRef>
          <a:effectRef idx="2">
            <a:schemeClr val="dk1"/>
          </a:effectRef>
          <a:fontRef idx="minor">
            <a:schemeClr val="lt1"/>
          </a:fontRef>
        </p:style>
        <p:txBody>
          <a:bodyPr>
            <a:normAutofit/>
          </a:bodyPr>
          <a:lstStyle/>
          <a:p>
            <a:r>
              <a:rPr lang="en-NZ" dirty="0" smtClean="0">
                <a:solidFill>
                  <a:srgbClr val="66FF33"/>
                </a:solidFill>
              </a:rPr>
              <a:t>Our Bird Box</a:t>
            </a:r>
            <a:endParaRPr lang="en-NZ" dirty="0">
              <a:solidFill>
                <a:srgbClr val="66FF33"/>
              </a:solidFill>
            </a:endParaRPr>
          </a:p>
        </p:txBody>
      </p:sp>
      <p:sp>
        <p:nvSpPr>
          <p:cNvPr id="3" name="Subtitle 2"/>
          <p:cNvSpPr>
            <a:spLocks noGrp="1"/>
          </p:cNvSpPr>
          <p:nvPr>
            <p:ph type="subTitle" idx="1"/>
          </p:nvPr>
        </p:nvSpPr>
        <p:spPr>
          <a:xfrm>
            <a:off x="899592" y="4365104"/>
            <a:ext cx="7315200" cy="1144632"/>
          </a:xfrm>
        </p:spPr>
        <p:txBody>
          <a:bodyPr>
            <a:normAutofit/>
          </a:bodyPr>
          <a:lstStyle/>
          <a:p>
            <a:r>
              <a:rPr lang="en-NZ" sz="4000" dirty="0" smtClean="0"/>
              <a:t>How we made it</a:t>
            </a:r>
            <a:endParaRPr lang="en-NZ" sz="4000" dirty="0"/>
          </a:p>
        </p:txBody>
      </p:sp>
    </p:spTree>
    <p:extLst>
      <p:ext uri="{BB962C8B-B14F-4D97-AF65-F5344CB8AC3E}">
        <p14:creationId xmlns:p14="http://schemas.microsoft.com/office/powerpoint/2010/main" val="108776200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7584" y="1556792"/>
            <a:ext cx="7315200" cy="1154097"/>
          </a:xfrm>
        </p:spPr>
        <p:style>
          <a:lnRef idx="0">
            <a:schemeClr val="accent4"/>
          </a:lnRef>
          <a:fillRef idx="3">
            <a:schemeClr val="accent4"/>
          </a:fillRef>
          <a:effectRef idx="3">
            <a:schemeClr val="accent4"/>
          </a:effectRef>
          <a:fontRef idx="minor">
            <a:schemeClr val="lt1"/>
          </a:fontRef>
        </p:style>
        <p:txBody>
          <a:bodyPr/>
          <a:lstStyle/>
          <a:p>
            <a:r>
              <a:rPr lang="en-NZ" dirty="0" smtClean="0"/>
              <a:t>Intro</a:t>
            </a:r>
            <a:endParaRPr lang="en-NZ" dirty="0"/>
          </a:p>
        </p:txBody>
      </p:sp>
      <p:sp>
        <p:nvSpPr>
          <p:cNvPr id="3" name="Content Placeholder 2"/>
          <p:cNvSpPr>
            <a:spLocks noGrp="1"/>
          </p:cNvSpPr>
          <p:nvPr>
            <p:ph idx="1"/>
          </p:nvPr>
        </p:nvSpPr>
        <p:spPr/>
        <p:txBody>
          <a:bodyPr>
            <a:normAutofit/>
          </a:bodyPr>
          <a:lstStyle/>
          <a:p>
            <a:pPr marL="45720" indent="0">
              <a:buNone/>
            </a:pPr>
            <a:r>
              <a:rPr lang="en-NZ" sz="4000" dirty="0" smtClean="0"/>
              <a:t>This procedure will inform and explain how we made our model bird house out of cardboard. We will also explain why we made it.</a:t>
            </a:r>
            <a:endParaRPr lang="en-NZ" sz="4000" dirty="0"/>
          </a:p>
        </p:txBody>
      </p:sp>
    </p:spTree>
    <p:extLst>
      <p:ext uri="{BB962C8B-B14F-4D97-AF65-F5344CB8AC3E}">
        <p14:creationId xmlns:p14="http://schemas.microsoft.com/office/powerpoint/2010/main" val="76833078"/>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8" presetClass="entr" presetSubtype="0" accel="50000" fill="hold" nodeType="clickEffect">
                                  <p:stCondLst>
                                    <p:cond delay="250"/>
                                  </p:stCondLst>
                                  <p:iterate type="lt">
                                    <p:tmPct val="50000"/>
                                  </p:iterate>
                                  <p:childTnLst>
                                    <p:set>
                                      <p:cBhvr>
                                        <p:cTn id="12" dur="1" fill="hold">
                                          <p:stCondLst>
                                            <p:cond delay="0"/>
                                          </p:stCondLst>
                                        </p:cTn>
                                        <p:tgtEl>
                                          <p:spTgt spid="3">
                                            <p:txEl>
                                              <p:pRg st="0" end="0"/>
                                            </p:txEl>
                                          </p:spTgt>
                                        </p:tgtEl>
                                        <p:attrNameLst>
                                          <p:attrName>style.visibility</p:attrName>
                                        </p:attrNameLst>
                                      </p:cBhvr>
                                      <p:to>
                                        <p:strVal val="visible"/>
                                      </p:to>
                                    </p:set>
                                    <p:set>
                                      <p:cBhvr>
                                        <p:cTn id="13" dur="5" fill="hold">
                                          <p:stCondLst>
                                            <p:cond delay="0"/>
                                          </p:stCondLst>
                                        </p:cTn>
                                        <p:tgtEl>
                                          <p:spTgt spid="3">
                                            <p:txEl>
                                              <p:pRg st="0" end="0"/>
                                            </p:txEl>
                                          </p:spTgt>
                                        </p:tgtEl>
                                        <p:attrNameLst>
                                          <p:attrName>style.rotation</p:attrName>
                                        </p:attrNameLst>
                                      </p:cBhvr>
                                      <p:to>
                                        <p:strVal val="-45.0"/>
                                      </p:to>
                                    </p:set>
                                    <p:anim calcmode="lin" valueType="num">
                                      <p:cBhvr>
                                        <p:cTn id="14" dur="5" fill="hold">
                                          <p:stCondLst>
                                            <p:cond delay="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5" dur="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6" dur="2" decel="50000" autoRev="1" fill="hold">
                                          <p:stCondLst>
                                            <p:cond delay="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7" dur="1" fill="hold">
                                          <p:stCondLst>
                                            <p:cond delay="9"/>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7000" b="-2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99592" y="188640"/>
            <a:ext cx="7315200" cy="794057"/>
          </a:xfrm>
          <a:gradFill>
            <a:gsLst>
              <a:gs pos="0">
                <a:srgbClr val="66FF33">
                  <a:lumMod val="94000"/>
                </a:srgbClr>
              </a:gs>
              <a:gs pos="100000">
                <a:schemeClr val="accent3">
                  <a:lumMod val="75000"/>
                </a:schemeClr>
              </a:gs>
              <a:gs pos="100000">
                <a:schemeClr val="dk1">
                  <a:tint val="88000"/>
                  <a:shade val="100000"/>
                  <a:satMod val="400000"/>
                  <a:lumMod val="100000"/>
                </a:schemeClr>
              </a:gs>
            </a:gsLst>
            <a:lin ang="5400000" scaled="0"/>
          </a:gradFill>
          <a:scene3d>
            <a:camera prst="perspectiveHeroicExtremeRightFacing"/>
            <a:lightRig rig="threePt" dir="t"/>
          </a:scene3d>
          <a:sp3d extrusionH="76200">
            <a:extrusionClr>
              <a:srgbClr val="66FF33"/>
            </a:extrusionClr>
          </a:sp3d>
        </p:spPr>
        <p:style>
          <a:lnRef idx="0">
            <a:scrgbClr r="0" g="0" b="0"/>
          </a:lnRef>
          <a:fillRef idx="1002">
            <a:schemeClr val="dk1"/>
          </a:fillRef>
          <a:effectRef idx="0">
            <a:scrgbClr r="0" g="0" b="0"/>
          </a:effectRef>
          <a:fontRef idx="major"/>
        </p:style>
        <p:txBody>
          <a:bodyPr/>
          <a:lstStyle/>
          <a:p>
            <a:r>
              <a:rPr lang="en-NZ" dirty="0" smtClean="0"/>
              <a:t>Why we made it</a:t>
            </a:r>
            <a:endParaRPr lang="en-NZ" dirty="0"/>
          </a:p>
        </p:txBody>
      </p:sp>
      <p:sp>
        <p:nvSpPr>
          <p:cNvPr id="3" name="Content Placeholder 2"/>
          <p:cNvSpPr>
            <a:spLocks noGrp="1"/>
          </p:cNvSpPr>
          <p:nvPr>
            <p:ph idx="1"/>
          </p:nvPr>
        </p:nvSpPr>
        <p:spPr>
          <a:xfrm>
            <a:off x="467544" y="1384680"/>
            <a:ext cx="8136904" cy="5445223"/>
          </a:xfrm>
        </p:spPr>
        <p:txBody>
          <a:bodyPr/>
          <a:lstStyle/>
          <a:p>
            <a:pPr marL="45720" indent="0">
              <a:buNone/>
            </a:pPr>
            <a:r>
              <a:rPr lang="en-NZ" sz="2400" dirty="0">
                <a:solidFill>
                  <a:srgbClr val="FF0000"/>
                </a:solidFill>
              </a:rPr>
              <a:t>Our bird box</a:t>
            </a:r>
          </a:p>
          <a:p>
            <a:pPr marL="45720" indent="0">
              <a:buNone/>
            </a:pPr>
            <a:r>
              <a:rPr lang="en-NZ" sz="2400" dirty="0">
                <a:solidFill>
                  <a:srgbClr val="FF0000"/>
                </a:solidFill>
              </a:rPr>
              <a:t>We chose a bird box because…</a:t>
            </a:r>
          </a:p>
          <a:p>
            <a:pPr marL="45720" indent="0">
              <a:buNone/>
            </a:pPr>
            <a:r>
              <a:rPr lang="en-NZ" sz="2400" dirty="0">
                <a:solidFill>
                  <a:srgbClr val="FF0000"/>
                </a:solidFill>
              </a:rPr>
              <a:t>We thought it would help attract birds and give us a good idea of their feeding habits. Our design is based on a central bird box with feeders hanging down and attached to the walls. it has two holes one for larger birds and one for smaller birds. The food is seed and natural sugar and fat. </a:t>
            </a:r>
          </a:p>
          <a:p>
            <a:pPr marL="45720" indent="0">
              <a:buNone/>
            </a:pPr>
            <a:endParaRPr lang="en-NZ" sz="2400" dirty="0">
              <a:solidFill>
                <a:srgbClr val="FF0000"/>
              </a:solidFill>
            </a:endParaRPr>
          </a:p>
          <a:p>
            <a:pPr marL="45720" indent="0">
              <a:buNone/>
            </a:pPr>
            <a:r>
              <a:rPr lang="en-NZ" sz="2400" dirty="0">
                <a:solidFill>
                  <a:srgbClr val="FF0000"/>
                </a:solidFill>
              </a:rPr>
              <a:t>The food is available from </a:t>
            </a:r>
            <a:endParaRPr lang="en-NZ" sz="2400" dirty="0" smtClean="0">
              <a:solidFill>
                <a:srgbClr val="FF0000"/>
              </a:solidFill>
            </a:endParaRPr>
          </a:p>
          <a:p>
            <a:pPr marL="45720" indent="0">
              <a:buNone/>
            </a:pPr>
            <a:r>
              <a:rPr lang="en-NZ" sz="2400" dirty="0" smtClean="0">
                <a:solidFill>
                  <a:srgbClr val="FF0000"/>
                </a:solidFill>
              </a:rPr>
              <a:t>www.thegardenparty.co.nz </a:t>
            </a:r>
            <a:endParaRPr lang="en-NZ" sz="2400" dirty="0">
              <a:solidFill>
                <a:srgbClr val="FF0000"/>
              </a:solidFill>
            </a:endParaRPr>
          </a:p>
          <a:p>
            <a:pPr marL="45720" indent="0">
              <a:buNone/>
            </a:pPr>
            <a:endParaRPr lang="en-NZ" dirty="0"/>
          </a:p>
        </p:txBody>
      </p:sp>
    </p:spTree>
    <p:extLst>
      <p:ext uri="{BB962C8B-B14F-4D97-AF65-F5344CB8AC3E}">
        <p14:creationId xmlns:p14="http://schemas.microsoft.com/office/powerpoint/2010/main" val="367313050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81000">
              <a:srgbClr val="66FF33"/>
            </a:gs>
            <a:gs pos="13000">
              <a:schemeClr val="bg2">
                <a:tint val="88000"/>
                <a:shade val="100000"/>
                <a:satMod val="400000"/>
                <a:lumMod val="1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7584" y="332656"/>
            <a:ext cx="7315200" cy="1154097"/>
          </a:xfrm>
        </p:spPr>
        <p:style>
          <a:lnRef idx="1">
            <a:schemeClr val="dk1"/>
          </a:lnRef>
          <a:fillRef idx="3">
            <a:schemeClr val="dk1"/>
          </a:fillRef>
          <a:effectRef idx="2">
            <a:schemeClr val="dk1"/>
          </a:effectRef>
          <a:fontRef idx="minor">
            <a:schemeClr val="lt1"/>
          </a:fontRef>
        </p:style>
        <p:txBody>
          <a:bodyPr/>
          <a:lstStyle/>
          <a:p>
            <a:r>
              <a:rPr lang="en-NZ" dirty="0" smtClean="0"/>
              <a:t>Steps</a:t>
            </a:r>
            <a:endParaRPr lang="en-NZ" dirty="0"/>
          </a:p>
        </p:txBody>
      </p:sp>
      <p:sp>
        <p:nvSpPr>
          <p:cNvPr id="3" name="Content Placeholder 2"/>
          <p:cNvSpPr>
            <a:spLocks noGrp="1"/>
          </p:cNvSpPr>
          <p:nvPr>
            <p:ph idx="1"/>
          </p:nvPr>
        </p:nvSpPr>
        <p:spPr>
          <a:xfrm>
            <a:off x="0" y="1988840"/>
            <a:ext cx="9144000" cy="4869160"/>
          </a:xfrm>
        </p:spPr>
        <p:txBody>
          <a:bodyPr>
            <a:normAutofit lnSpcReduction="10000"/>
          </a:bodyPr>
          <a:lstStyle/>
          <a:p>
            <a:pPr marL="45720" indent="0">
              <a:buNone/>
            </a:pPr>
            <a:r>
              <a:rPr lang="en-NZ" dirty="0" smtClean="0">
                <a:solidFill>
                  <a:srgbClr val="FF0000"/>
                </a:solidFill>
              </a:rPr>
              <a:t>1.First you grab all the supplies listed here:</a:t>
            </a:r>
          </a:p>
          <a:p>
            <a:pPr marL="45720" indent="0">
              <a:buNone/>
            </a:pPr>
            <a:r>
              <a:rPr lang="en-NZ" dirty="0" smtClean="0">
                <a:solidFill>
                  <a:srgbClr val="FF0000"/>
                </a:solidFill>
              </a:rPr>
              <a:t>Pens </a:t>
            </a:r>
          </a:p>
          <a:p>
            <a:pPr marL="45720" indent="0">
              <a:buNone/>
            </a:pPr>
            <a:r>
              <a:rPr lang="en-NZ" dirty="0" smtClean="0">
                <a:solidFill>
                  <a:srgbClr val="FF0000"/>
                </a:solidFill>
              </a:rPr>
              <a:t>Sharp knife</a:t>
            </a:r>
          </a:p>
          <a:p>
            <a:pPr marL="45720" indent="0">
              <a:buNone/>
            </a:pPr>
            <a:r>
              <a:rPr lang="en-NZ" dirty="0" smtClean="0">
                <a:solidFill>
                  <a:srgbClr val="FF0000"/>
                </a:solidFill>
              </a:rPr>
              <a:t>Ruler</a:t>
            </a:r>
          </a:p>
          <a:p>
            <a:pPr marL="45720" indent="0">
              <a:buNone/>
            </a:pPr>
            <a:r>
              <a:rPr lang="en-NZ" dirty="0" smtClean="0">
                <a:solidFill>
                  <a:srgbClr val="FF0000"/>
                </a:solidFill>
              </a:rPr>
              <a:t>Tape</a:t>
            </a:r>
          </a:p>
          <a:p>
            <a:pPr marL="45720" indent="0">
              <a:buNone/>
            </a:pPr>
            <a:r>
              <a:rPr lang="en-NZ" dirty="0" smtClean="0">
                <a:solidFill>
                  <a:srgbClr val="FF0000"/>
                </a:solidFill>
              </a:rPr>
              <a:t>Cardboard</a:t>
            </a:r>
          </a:p>
          <a:p>
            <a:pPr marL="45720" indent="0">
              <a:buNone/>
            </a:pPr>
            <a:r>
              <a:rPr lang="en-NZ" dirty="0" smtClean="0">
                <a:solidFill>
                  <a:srgbClr val="FF0000"/>
                </a:solidFill>
              </a:rPr>
              <a:t>Scissors</a:t>
            </a:r>
          </a:p>
          <a:p>
            <a:pPr marL="45720" indent="0">
              <a:buNone/>
            </a:pPr>
            <a:r>
              <a:rPr lang="en-NZ" dirty="0" smtClean="0">
                <a:solidFill>
                  <a:srgbClr val="FF0000"/>
                </a:solidFill>
              </a:rPr>
              <a:t>Small Cup</a:t>
            </a:r>
          </a:p>
          <a:p>
            <a:pPr marL="45720" indent="0">
              <a:buNone/>
            </a:pPr>
            <a:r>
              <a:rPr lang="en-NZ" dirty="0" smtClean="0">
                <a:solidFill>
                  <a:srgbClr val="FF0000"/>
                </a:solidFill>
              </a:rPr>
              <a:t>String</a:t>
            </a:r>
          </a:p>
          <a:p>
            <a:pPr marL="45720" indent="0">
              <a:buNone/>
            </a:pPr>
            <a:r>
              <a:rPr lang="en-NZ" dirty="0" smtClean="0">
                <a:solidFill>
                  <a:srgbClr val="FF0000"/>
                </a:solidFill>
              </a:rPr>
              <a:t>Twig</a:t>
            </a:r>
          </a:p>
          <a:p>
            <a:pPr marL="45720" indent="0">
              <a:buNone/>
            </a:pPr>
            <a:r>
              <a:rPr lang="en-NZ" dirty="0" smtClean="0">
                <a:solidFill>
                  <a:srgbClr val="FF0000"/>
                </a:solidFill>
              </a:rPr>
              <a:t>2. Make four rough 15-20 cm squares</a:t>
            </a:r>
          </a:p>
          <a:p>
            <a:pPr marL="45720" indent="0">
              <a:buNone/>
            </a:pPr>
            <a:r>
              <a:rPr lang="en-NZ" dirty="0" smtClean="0">
                <a:solidFill>
                  <a:srgbClr val="FF0000"/>
                </a:solidFill>
              </a:rPr>
              <a:t>3. Then put them all together and seletape around the corners</a:t>
            </a:r>
          </a:p>
          <a:p>
            <a:pPr marL="45720" indent="0">
              <a:buNone/>
            </a:pPr>
            <a:r>
              <a:rPr lang="en-NZ" dirty="0" smtClean="0">
                <a:solidFill>
                  <a:srgbClr val="FF0000"/>
                </a:solidFill>
              </a:rPr>
              <a:t>4. However big the squares are make another one for the base</a:t>
            </a:r>
          </a:p>
          <a:p>
            <a:pPr marL="45720" indent="0">
              <a:buNone/>
            </a:pPr>
            <a:r>
              <a:rPr lang="en-NZ" dirty="0" smtClean="0">
                <a:solidFill>
                  <a:srgbClr val="FF0000"/>
                </a:solidFill>
              </a:rPr>
              <a:t>5. Stick the base on with seletape</a:t>
            </a:r>
          </a:p>
        </p:txBody>
      </p:sp>
    </p:spTree>
    <p:extLst>
      <p:ext uri="{BB962C8B-B14F-4D97-AF65-F5344CB8AC3E}">
        <p14:creationId xmlns:p14="http://schemas.microsoft.com/office/powerpoint/2010/main" val="3385978744"/>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heel(1)">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heel(1)">
                                      <p:cBhvr>
                                        <p:cTn id="20" dur="20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anim calcmode="lin" valueType="num">
                                      <p:cBhvr>
                                        <p:cTn id="26"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7"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35"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anim calcmode="lin" valueType="num">
                                      <p:cBhvr>
                                        <p:cTn id="33"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4"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5"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p:cTn id="47"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9" dur="500"/>
                                        <p:tgtEl>
                                          <p:spTgt spid="3">
                                            <p:txEl>
                                              <p:pRg st="6" end="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wipe(down)">
                                      <p:cBhvr>
                                        <p:cTn id="54" dur="580">
                                          <p:stCondLst>
                                            <p:cond delay="0"/>
                                          </p:stCondLst>
                                        </p:cTn>
                                        <p:tgtEl>
                                          <p:spTgt spid="3">
                                            <p:txEl>
                                              <p:pRg st="7" end="7"/>
                                            </p:txEl>
                                          </p:spTgt>
                                        </p:tgtEl>
                                      </p:cBhvr>
                                    </p:animEffect>
                                    <p:anim calcmode="lin" valueType="num">
                                      <p:cBhvr>
                                        <p:cTn id="55"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60" dur="26">
                                          <p:stCondLst>
                                            <p:cond delay="650"/>
                                          </p:stCondLst>
                                        </p:cTn>
                                        <p:tgtEl>
                                          <p:spTgt spid="3">
                                            <p:txEl>
                                              <p:pRg st="7" end="7"/>
                                            </p:txEl>
                                          </p:spTgt>
                                        </p:tgtEl>
                                      </p:cBhvr>
                                      <p:to x="100000" y="60000"/>
                                    </p:animScale>
                                    <p:animScale>
                                      <p:cBhvr>
                                        <p:cTn id="61" dur="166" decel="50000">
                                          <p:stCondLst>
                                            <p:cond delay="676"/>
                                          </p:stCondLst>
                                        </p:cTn>
                                        <p:tgtEl>
                                          <p:spTgt spid="3">
                                            <p:txEl>
                                              <p:pRg st="7" end="7"/>
                                            </p:txEl>
                                          </p:spTgt>
                                        </p:tgtEl>
                                      </p:cBhvr>
                                      <p:to x="100000" y="100000"/>
                                    </p:animScale>
                                    <p:animScale>
                                      <p:cBhvr>
                                        <p:cTn id="62" dur="26">
                                          <p:stCondLst>
                                            <p:cond delay="1312"/>
                                          </p:stCondLst>
                                        </p:cTn>
                                        <p:tgtEl>
                                          <p:spTgt spid="3">
                                            <p:txEl>
                                              <p:pRg st="7" end="7"/>
                                            </p:txEl>
                                          </p:spTgt>
                                        </p:tgtEl>
                                      </p:cBhvr>
                                      <p:to x="100000" y="80000"/>
                                    </p:animScale>
                                    <p:animScale>
                                      <p:cBhvr>
                                        <p:cTn id="63" dur="166" decel="50000">
                                          <p:stCondLst>
                                            <p:cond delay="1338"/>
                                          </p:stCondLst>
                                        </p:cTn>
                                        <p:tgtEl>
                                          <p:spTgt spid="3">
                                            <p:txEl>
                                              <p:pRg st="7" end="7"/>
                                            </p:txEl>
                                          </p:spTgt>
                                        </p:tgtEl>
                                      </p:cBhvr>
                                      <p:to x="100000" y="100000"/>
                                    </p:animScale>
                                    <p:animScale>
                                      <p:cBhvr>
                                        <p:cTn id="64" dur="26">
                                          <p:stCondLst>
                                            <p:cond delay="1642"/>
                                          </p:stCondLst>
                                        </p:cTn>
                                        <p:tgtEl>
                                          <p:spTgt spid="3">
                                            <p:txEl>
                                              <p:pRg st="7" end="7"/>
                                            </p:txEl>
                                          </p:spTgt>
                                        </p:tgtEl>
                                      </p:cBhvr>
                                      <p:to x="100000" y="90000"/>
                                    </p:animScale>
                                    <p:animScale>
                                      <p:cBhvr>
                                        <p:cTn id="65" dur="166" decel="50000">
                                          <p:stCondLst>
                                            <p:cond delay="1668"/>
                                          </p:stCondLst>
                                        </p:cTn>
                                        <p:tgtEl>
                                          <p:spTgt spid="3">
                                            <p:txEl>
                                              <p:pRg st="7" end="7"/>
                                            </p:txEl>
                                          </p:spTgt>
                                        </p:tgtEl>
                                      </p:cBhvr>
                                      <p:to x="100000" y="100000"/>
                                    </p:animScale>
                                    <p:animScale>
                                      <p:cBhvr>
                                        <p:cTn id="66" dur="26">
                                          <p:stCondLst>
                                            <p:cond delay="1808"/>
                                          </p:stCondLst>
                                        </p:cTn>
                                        <p:tgtEl>
                                          <p:spTgt spid="3">
                                            <p:txEl>
                                              <p:pRg st="7" end="7"/>
                                            </p:txEl>
                                          </p:spTgt>
                                        </p:tgtEl>
                                      </p:cBhvr>
                                      <p:to x="100000" y="95000"/>
                                    </p:animScale>
                                    <p:animScale>
                                      <p:cBhvr>
                                        <p:cTn id="67" dur="166" decel="50000">
                                          <p:stCondLst>
                                            <p:cond delay="1834"/>
                                          </p:stCondLst>
                                        </p:cTn>
                                        <p:tgtEl>
                                          <p:spTgt spid="3">
                                            <p:txEl>
                                              <p:pRg st="7" end="7"/>
                                            </p:txEl>
                                          </p:spTgt>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nodeType="clickEffect">
                                  <p:stCondLst>
                                    <p:cond delay="0"/>
                                  </p:stCondLst>
                                  <p:childTnLst>
                                    <p:set>
                                      <p:cBhvr>
                                        <p:cTn id="71" dur="1" fill="hold">
                                          <p:stCondLst>
                                            <p:cond delay="0"/>
                                          </p:stCondLst>
                                        </p:cTn>
                                        <p:tgtEl>
                                          <p:spTgt spid="3">
                                            <p:txEl>
                                              <p:pRg st="8" end="8"/>
                                            </p:txEl>
                                          </p:spTgt>
                                        </p:tgtEl>
                                        <p:attrNameLst>
                                          <p:attrName>style.visibility</p:attrName>
                                        </p:attrNameLst>
                                      </p:cBhvr>
                                      <p:to>
                                        <p:strVal val="visible"/>
                                      </p:to>
                                    </p:set>
                                    <p:animEffect transition="in" filter="randombar(horizontal)">
                                      <p:cBhvr>
                                        <p:cTn id="72" dur="500"/>
                                        <p:tgtEl>
                                          <p:spTgt spid="3">
                                            <p:txEl>
                                              <p:pRg st="8" end="8"/>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nodeType="clickEffect">
                                  <p:stCondLst>
                                    <p:cond delay="0"/>
                                  </p:stCondLst>
                                  <p:childTnLst>
                                    <p:set>
                                      <p:cBhvr>
                                        <p:cTn id="76" dur="1" fill="hold">
                                          <p:stCondLst>
                                            <p:cond delay="0"/>
                                          </p:stCondLst>
                                        </p:cTn>
                                        <p:tgtEl>
                                          <p:spTgt spid="3">
                                            <p:txEl>
                                              <p:pRg st="9" end="9"/>
                                            </p:txEl>
                                          </p:spTgt>
                                        </p:tgtEl>
                                        <p:attrNameLst>
                                          <p:attrName>style.visibility</p:attrName>
                                        </p:attrNameLst>
                                      </p:cBhvr>
                                      <p:to>
                                        <p:strVal val="visible"/>
                                      </p:to>
                                    </p:set>
                                    <p:animEffect transition="in" filter="wipe(down)">
                                      <p:cBhvr>
                                        <p:cTn id="77" dur="500"/>
                                        <p:tgtEl>
                                          <p:spTgt spid="3">
                                            <p:txEl>
                                              <p:pRg st="9" end="9"/>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45" presetClass="entr" presetSubtype="0" fill="hold" nodeType="clickEffect">
                                  <p:stCondLst>
                                    <p:cond delay="0"/>
                                  </p:stCondLst>
                                  <p:childTnLst>
                                    <p:set>
                                      <p:cBhvr>
                                        <p:cTn id="81" dur="1" fill="hold">
                                          <p:stCondLst>
                                            <p:cond delay="0"/>
                                          </p:stCondLst>
                                        </p:cTn>
                                        <p:tgtEl>
                                          <p:spTgt spid="3">
                                            <p:txEl>
                                              <p:pRg st="10" end="10"/>
                                            </p:txEl>
                                          </p:spTgt>
                                        </p:tgtEl>
                                        <p:attrNameLst>
                                          <p:attrName>style.visibility</p:attrName>
                                        </p:attrNameLst>
                                      </p:cBhvr>
                                      <p:to>
                                        <p:strVal val="visible"/>
                                      </p:to>
                                    </p:set>
                                    <p:animEffect transition="in" filter="fade">
                                      <p:cBhvr>
                                        <p:cTn id="82" dur="2000"/>
                                        <p:tgtEl>
                                          <p:spTgt spid="3">
                                            <p:txEl>
                                              <p:pRg st="10" end="10"/>
                                            </p:txEl>
                                          </p:spTgt>
                                        </p:tgtEl>
                                      </p:cBhvr>
                                    </p:animEffect>
                                    <p:anim calcmode="lin" valueType="num">
                                      <p:cBhvr>
                                        <p:cTn id="83" dur="2000" fill="hold"/>
                                        <p:tgtEl>
                                          <p:spTgt spid="3">
                                            <p:txEl>
                                              <p:pRg st="10" end="10"/>
                                            </p:txEl>
                                          </p:spTgt>
                                        </p:tgtEl>
                                        <p:attrNameLst>
                                          <p:attrName>ppt_w</p:attrName>
                                        </p:attrNameLst>
                                      </p:cBhvr>
                                      <p:tavLst>
                                        <p:tav tm="0" fmla="#ppt_w*sin(2.5*pi*$)">
                                          <p:val>
                                            <p:fltVal val="0"/>
                                          </p:val>
                                        </p:tav>
                                        <p:tav tm="100000">
                                          <p:val>
                                            <p:fltVal val="1"/>
                                          </p:val>
                                        </p:tav>
                                      </p:tavLst>
                                    </p:anim>
                                    <p:anim calcmode="lin" valueType="num">
                                      <p:cBhvr>
                                        <p:cTn id="84" dur="2000" fill="hold"/>
                                        <p:tgtEl>
                                          <p:spTgt spid="3">
                                            <p:txEl>
                                              <p:pRg st="10" end="10"/>
                                            </p:txEl>
                                          </p:spTgt>
                                        </p:tgtEl>
                                        <p:attrNameLst>
                                          <p:attrName>ppt_h</p:attrName>
                                        </p:attrNameLst>
                                      </p:cBhvr>
                                      <p:tavLst>
                                        <p:tav tm="0">
                                          <p:val>
                                            <p:strVal val="#ppt_h"/>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15" presetClass="entr" presetSubtype="0" fill="hold" nodeType="clickEffect">
                                  <p:stCondLst>
                                    <p:cond delay="0"/>
                                  </p:stCondLst>
                                  <p:childTnLst>
                                    <p:set>
                                      <p:cBhvr>
                                        <p:cTn id="88" dur="1" fill="hold">
                                          <p:stCondLst>
                                            <p:cond delay="0"/>
                                          </p:stCondLst>
                                        </p:cTn>
                                        <p:tgtEl>
                                          <p:spTgt spid="3">
                                            <p:txEl>
                                              <p:pRg st="11" end="11"/>
                                            </p:txEl>
                                          </p:spTgt>
                                        </p:tgtEl>
                                        <p:attrNameLst>
                                          <p:attrName>style.visibility</p:attrName>
                                        </p:attrNameLst>
                                      </p:cBhvr>
                                      <p:to>
                                        <p:strVal val="visible"/>
                                      </p:to>
                                    </p:set>
                                    <p:anim calcmode="lin" valueType="num">
                                      <p:cBhvr>
                                        <p:cTn id="89" dur="10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90" dur="1000" fill="hold"/>
                                        <p:tgtEl>
                                          <p:spTgt spid="3">
                                            <p:txEl>
                                              <p:pRg st="11" end="11"/>
                                            </p:txEl>
                                          </p:spTgt>
                                        </p:tgtEl>
                                        <p:attrNameLst>
                                          <p:attrName>ppt_h</p:attrName>
                                        </p:attrNameLst>
                                      </p:cBhvr>
                                      <p:tavLst>
                                        <p:tav tm="0">
                                          <p:val>
                                            <p:fltVal val="0"/>
                                          </p:val>
                                        </p:tav>
                                        <p:tav tm="100000">
                                          <p:val>
                                            <p:strVal val="#ppt_h"/>
                                          </p:val>
                                        </p:tav>
                                      </p:tavLst>
                                    </p:anim>
                                    <p:anim calcmode="lin" valueType="num">
                                      <p:cBhvr>
                                        <p:cTn id="91" dur="1000" fill="hold"/>
                                        <p:tgtEl>
                                          <p:spTgt spid="3">
                                            <p:txEl>
                                              <p:pRg st="11" end="11"/>
                                            </p:txEl>
                                          </p:spTgt>
                                        </p:tgtEl>
                                        <p:attrNameLst>
                                          <p:attrName>ppt_x</p:attrName>
                                        </p:attrNameLst>
                                      </p:cBhvr>
                                      <p:tavLst>
                                        <p:tav tm="0" fmla="#ppt_x+(cos(-2*pi*(1-$))*-#ppt_x-sin(-2*pi*(1-$))*(1-#ppt_y))*(1-$)">
                                          <p:val>
                                            <p:fltVal val="0"/>
                                          </p:val>
                                        </p:tav>
                                        <p:tav tm="100000">
                                          <p:val>
                                            <p:fltVal val="1"/>
                                          </p:val>
                                        </p:tav>
                                      </p:tavLst>
                                    </p:anim>
                                    <p:anim calcmode="lin" valueType="num">
                                      <p:cBhvr>
                                        <p:cTn id="92" dur="1000" fill="hold"/>
                                        <p:tgtEl>
                                          <p:spTgt spid="3">
                                            <p:txEl>
                                              <p:pRg st="11" end="1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93" fill="hold">
                      <p:stCondLst>
                        <p:cond delay="indefinite"/>
                      </p:stCondLst>
                      <p:childTnLst>
                        <p:par>
                          <p:cTn id="94" fill="hold">
                            <p:stCondLst>
                              <p:cond delay="0"/>
                            </p:stCondLst>
                            <p:childTnLst>
                              <p:par>
                                <p:cTn id="95" presetID="56" presetClass="entr" presetSubtype="0" fill="hold" nodeType="clickEffect">
                                  <p:stCondLst>
                                    <p:cond delay="0"/>
                                  </p:stCondLst>
                                  <p:iterate type="lt">
                                    <p:tmPct val="10000"/>
                                  </p:iterate>
                                  <p:childTnLst>
                                    <p:set>
                                      <p:cBhvr>
                                        <p:cTn id="96" dur="1" fill="hold">
                                          <p:stCondLst>
                                            <p:cond delay="0"/>
                                          </p:stCondLst>
                                        </p:cTn>
                                        <p:tgtEl>
                                          <p:spTgt spid="3">
                                            <p:txEl>
                                              <p:pRg st="12" end="12"/>
                                            </p:txEl>
                                          </p:spTgt>
                                        </p:tgtEl>
                                        <p:attrNameLst>
                                          <p:attrName>style.visibility</p:attrName>
                                        </p:attrNameLst>
                                      </p:cBhvr>
                                      <p:to>
                                        <p:strVal val="visible"/>
                                      </p:to>
                                    </p:set>
                                    <p:anim by="(-#ppt_w*2)" calcmode="lin" valueType="num">
                                      <p:cBhvr rctx="PPT">
                                        <p:cTn id="97" dur="500" autoRev="1" fill="hold">
                                          <p:stCondLst>
                                            <p:cond delay="0"/>
                                          </p:stCondLst>
                                        </p:cTn>
                                        <p:tgtEl>
                                          <p:spTgt spid="3">
                                            <p:txEl>
                                              <p:pRg st="12" end="12"/>
                                            </p:txEl>
                                          </p:spTgt>
                                        </p:tgtEl>
                                        <p:attrNameLst>
                                          <p:attrName>ppt_w</p:attrName>
                                        </p:attrNameLst>
                                      </p:cBhvr>
                                    </p:anim>
                                    <p:anim by="(#ppt_w*0.50)" calcmode="lin" valueType="num">
                                      <p:cBhvr>
                                        <p:cTn id="98" dur="500" decel="50000" autoRev="1" fill="hold">
                                          <p:stCondLst>
                                            <p:cond delay="0"/>
                                          </p:stCondLst>
                                        </p:cTn>
                                        <p:tgtEl>
                                          <p:spTgt spid="3">
                                            <p:txEl>
                                              <p:pRg st="12" end="12"/>
                                            </p:txEl>
                                          </p:spTgt>
                                        </p:tgtEl>
                                        <p:attrNameLst>
                                          <p:attrName>ppt_x</p:attrName>
                                        </p:attrNameLst>
                                      </p:cBhvr>
                                    </p:anim>
                                    <p:anim from="(-#ppt_h/2)" to="(#ppt_y)" calcmode="lin" valueType="num">
                                      <p:cBhvr>
                                        <p:cTn id="99" dur="1000" fill="hold">
                                          <p:stCondLst>
                                            <p:cond delay="0"/>
                                          </p:stCondLst>
                                        </p:cTn>
                                        <p:tgtEl>
                                          <p:spTgt spid="3">
                                            <p:txEl>
                                              <p:pRg st="12" end="12"/>
                                            </p:txEl>
                                          </p:spTgt>
                                        </p:tgtEl>
                                        <p:attrNameLst>
                                          <p:attrName>ppt_y</p:attrName>
                                        </p:attrNameLst>
                                      </p:cBhvr>
                                    </p:anim>
                                    <p:animRot by="21600000">
                                      <p:cBhvr>
                                        <p:cTn id="100" dur="1000" fill="hold">
                                          <p:stCondLst>
                                            <p:cond delay="0"/>
                                          </p:stCondLst>
                                        </p:cTn>
                                        <p:tgtEl>
                                          <p:spTgt spid="3">
                                            <p:txEl>
                                              <p:pRg st="12" end="12"/>
                                            </p:txEl>
                                          </p:spTgt>
                                        </p:tgtEl>
                                        <p:attrNameLst>
                                          <p:attrName>r</p:attrName>
                                        </p:attrNameLst>
                                      </p:cBhvr>
                                    </p:animRot>
                                  </p:childTnLst>
                                </p:cTn>
                              </p:par>
                            </p:childTnLst>
                          </p:cTn>
                        </p:par>
                      </p:childTnLst>
                    </p:cTn>
                  </p:par>
                  <p:par>
                    <p:cTn id="101" fill="hold">
                      <p:stCondLst>
                        <p:cond delay="indefinite"/>
                      </p:stCondLst>
                      <p:childTnLst>
                        <p:par>
                          <p:cTn id="102" fill="hold">
                            <p:stCondLst>
                              <p:cond delay="0"/>
                            </p:stCondLst>
                            <p:childTnLst>
                              <p:par>
                                <p:cTn id="103" presetID="43" presetClass="entr" presetSubtype="0" fill="hold" nodeType="clickEffect">
                                  <p:stCondLst>
                                    <p:cond delay="0"/>
                                  </p:stCondLst>
                                  <p:childTnLst>
                                    <p:set>
                                      <p:cBhvr>
                                        <p:cTn id="104" dur="1" fill="hold">
                                          <p:stCondLst>
                                            <p:cond delay="0"/>
                                          </p:stCondLst>
                                        </p:cTn>
                                        <p:tgtEl>
                                          <p:spTgt spid="3">
                                            <p:txEl>
                                              <p:pRg st="13" end="13"/>
                                            </p:txEl>
                                          </p:spTgt>
                                        </p:tgtEl>
                                        <p:attrNameLst>
                                          <p:attrName>style.visibility</p:attrName>
                                        </p:attrNameLst>
                                      </p:cBhvr>
                                      <p:to>
                                        <p:strVal val="visible"/>
                                      </p:to>
                                    </p:set>
                                    <p:animEffect transition="in" filter="fade">
                                      <p:cBhvr>
                                        <p:cTn id="105" dur="100"/>
                                        <p:tgtEl>
                                          <p:spTgt spid="3">
                                            <p:txEl>
                                              <p:pRg st="13" end="13"/>
                                            </p:txEl>
                                          </p:spTgt>
                                        </p:tgtEl>
                                      </p:cBhvr>
                                    </p:animEffect>
                                    <p:anim calcmode="lin" valueType="num">
                                      <p:cBhvr>
                                        <p:cTn id="106" dur="4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07" dur="400" fill="hold"/>
                                        <p:tgtEl>
                                          <p:spTgt spid="3">
                                            <p:txEl>
                                              <p:pRg st="13" end="13"/>
                                            </p:txEl>
                                          </p:spTgt>
                                        </p:tgtEl>
                                        <p:attrNameLst>
                                          <p:attrName>ppt_y</p:attrName>
                                        </p:attrNameLst>
                                      </p:cBhvr>
                                      <p:tavLst>
                                        <p:tav tm="0">
                                          <p:val>
                                            <p:strVal val="#ppt_y+0.31"/>
                                          </p:val>
                                        </p:tav>
                                        <p:tav tm="100000">
                                          <p:val>
                                            <p:strVal val="#ppt_y+0.31"/>
                                          </p:val>
                                        </p:tav>
                                      </p:tavLst>
                                    </p:anim>
                                    <p:anim calcmode="lin" valueType="num">
                                      <p:cBhvr>
                                        <p:cTn id="108" dur="600" decel="50000" fill="hold">
                                          <p:stCondLst>
                                            <p:cond delay="400"/>
                                          </p:stCondLst>
                                        </p:cTn>
                                        <p:tgtEl>
                                          <p:spTgt spid="3">
                                            <p:txEl>
                                              <p:pRg st="13" end="1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9" dur="600" decel="50000" fill="hold">
                                          <p:stCondLst>
                                            <p:cond delay="400"/>
                                          </p:stCondLst>
                                        </p:cTn>
                                        <p:tgtEl>
                                          <p:spTgt spid="3">
                                            <p:txEl>
                                              <p:pRg st="13" end="1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32000">
              <a:srgbClr val="FF0000"/>
            </a:gs>
            <a:gs pos="56000">
              <a:schemeClr val="bg2">
                <a:tint val="100000"/>
                <a:shade val="95000"/>
                <a:satMod val="100000"/>
                <a:lumMod val="1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16632"/>
            <a:ext cx="7315200" cy="1154097"/>
          </a:xfrm>
        </p:spPr>
        <p:txBody>
          <a:bodyPr/>
          <a:lstStyle/>
          <a:p>
            <a:endParaRPr lang="en-NZ" dirty="0"/>
          </a:p>
        </p:txBody>
      </p:sp>
      <p:sp>
        <p:nvSpPr>
          <p:cNvPr id="3" name="Content Placeholder 2"/>
          <p:cNvSpPr>
            <a:spLocks noGrp="1"/>
          </p:cNvSpPr>
          <p:nvPr>
            <p:ph idx="1"/>
          </p:nvPr>
        </p:nvSpPr>
        <p:spPr>
          <a:xfrm>
            <a:off x="0" y="1"/>
            <a:ext cx="8964488" cy="6741367"/>
          </a:xfrm>
        </p:spPr>
        <p:txBody>
          <a:bodyPr>
            <a:noAutofit/>
          </a:bodyPr>
          <a:lstStyle/>
          <a:p>
            <a:pPr marL="45720" indent="0">
              <a:buNone/>
            </a:pPr>
            <a:r>
              <a:rPr lang="en-NZ" sz="1800" dirty="0" smtClean="0">
                <a:solidFill>
                  <a:srgbClr val="FFFF00"/>
                </a:solidFill>
              </a:rPr>
              <a:t>6. Get the cup and on one of the sides of the faces trace around it with a pen</a:t>
            </a:r>
          </a:p>
          <a:p>
            <a:pPr marL="45720" indent="0">
              <a:buNone/>
            </a:pPr>
            <a:r>
              <a:rPr lang="en-NZ" sz="1800" dirty="0" smtClean="0">
                <a:solidFill>
                  <a:srgbClr val="FFFF00"/>
                </a:solidFill>
              </a:rPr>
              <a:t>7. Grab the sharp knife and carefully cut around the outside of the circle</a:t>
            </a:r>
          </a:p>
          <a:p>
            <a:pPr marL="45720" indent="0">
              <a:buNone/>
            </a:pPr>
            <a:r>
              <a:rPr lang="en-NZ" sz="1800" dirty="0" smtClean="0">
                <a:solidFill>
                  <a:srgbClr val="FFFF00"/>
                </a:solidFill>
              </a:rPr>
              <a:t>8. Get two little rectangles and one by one seletape them on the top of the birdhouse</a:t>
            </a:r>
          </a:p>
          <a:p>
            <a:pPr marL="45720" indent="0">
              <a:buNone/>
            </a:pPr>
            <a:r>
              <a:rPr lang="en-NZ" sz="1800" dirty="0" smtClean="0">
                <a:solidFill>
                  <a:srgbClr val="FFFF00"/>
                </a:solidFill>
              </a:rPr>
              <a:t>9. After that get two little triangles that fit in the gaps on the top</a:t>
            </a:r>
          </a:p>
          <a:p>
            <a:pPr marL="45720" indent="0">
              <a:buNone/>
            </a:pPr>
            <a:r>
              <a:rPr lang="en-NZ" sz="1800" dirty="0" smtClean="0">
                <a:solidFill>
                  <a:srgbClr val="FFFF00"/>
                </a:solidFill>
              </a:rPr>
              <a:t>10. Seletape the triangles on into the gaps on the top</a:t>
            </a:r>
          </a:p>
          <a:p>
            <a:pPr marL="45720" indent="0">
              <a:buNone/>
            </a:pPr>
            <a:r>
              <a:rPr lang="en-NZ" sz="1800" dirty="0" smtClean="0">
                <a:solidFill>
                  <a:srgbClr val="FFFF00"/>
                </a:solidFill>
              </a:rPr>
              <a:t>11. Gut a nine centimetre square out of cardboard</a:t>
            </a:r>
          </a:p>
          <a:p>
            <a:pPr marL="45720" indent="0">
              <a:buNone/>
            </a:pPr>
            <a:r>
              <a:rPr lang="en-NZ" sz="1800" dirty="0" smtClean="0">
                <a:solidFill>
                  <a:srgbClr val="FFFF00"/>
                </a:solidFill>
              </a:rPr>
              <a:t>12. Trace around the square on one of the other faces</a:t>
            </a:r>
          </a:p>
          <a:p>
            <a:pPr marL="45720" indent="0">
              <a:buNone/>
            </a:pPr>
            <a:r>
              <a:rPr lang="en-NZ" sz="1800" dirty="0" smtClean="0">
                <a:solidFill>
                  <a:srgbClr val="FFFF00"/>
                </a:solidFill>
              </a:rPr>
              <a:t>13. Get the knife again and cut around the square</a:t>
            </a:r>
          </a:p>
          <a:p>
            <a:pPr marL="45720" indent="0">
              <a:buNone/>
            </a:pPr>
            <a:r>
              <a:rPr lang="en-NZ" sz="1800" dirty="0" smtClean="0">
                <a:solidFill>
                  <a:srgbClr val="66FF33"/>
                </a:solidFill>
              </a:rPr>
              <a:t>14. Once the square is cut open, cut a little rectangle that is the width of the square</a:t>
            </a:r>
          </a:p>
          <a:p>
            <a:pPr marL="45720" indent="0">
              <a:buNone/>
            </a:pPr>
            <a:r>
              <a:rPr lang="en-NZ" sz="1800" dirty="0" smtClean="0">
                <a:solidFill>
                  <a:srgbClr val="66FF33"/>
                </a:solidFill>
              </a:rPr>
              <a:t>15. Seletape the rectangle just below the square</a:t>
            </a:r>
          </a:p>
          <a:p>
            <a:pPr marL="45720" indent="0">
              <a:buNone/>
            </a:pPr>
            <a:r>
              <a:rPr lang="en-NZ" sz="1800" dirty="0" smtClean="0">
                <a:solidFill>
                  <a:srgbClr val="66FF33"/>
                </a:solidFill>
              </a:rPr>
              <a:t>16. Do the same on the other side with the circle</a:t>
            </a:r>
          </a:p>
          <a:p>
            <a:pPr marL="45720" indent="0">
              <a:buNone/>
            </a:pPr>
            <a:r>
              <a:rPr lang="en-NZ" sz="1800" dirty="0" smtClean="0">
                <a:solidFill>
                  <a:srgbClr val="66FF33"/>
                </a:solidFill>
              </a:rPr>
              <a:t>17. On both sides cut out a little triangle and stick it under the platform</a:t>
            </a:r>
          </a:p>
          <a:p>
            <a:pPr marL="45720" indent="0">
              <a:buNone/>
            </a:pPr>
            <a:r>
              <a:rPr lang="en-NZ" sz="1800" dirty="0" smtClean="0">
                <a:solidFill>
                  <a:srgbClr val="66FF33"/>
                </a:solidFill>
              </a:rPr>
              <a:t>18. So now you have the base of the bird box</a:t>
            </a:r>
          </a:p>
          <a:p>
            <a:pPr marL="45720" indent="0">
              <a:buNone/>
            </a:pPr>
            <a:r>
              <a:rPr lang="en-NZ" sz="1800" dirty="0" smtClean="0">
                <a:solidFill>
                  <a:srgbClr val="66FF33"/>
                </a:solidFill>
              </a:rPr>
              <a:t>19. Get four pieces of string that are the </a:t>
            </a:r>
            <a:r>
              <a:rPr lang="en-NZ" sz="1800" b="1" u="sng" dirty="0" smtClean="0">
                <a:solidFill>
                  <a:srgbClr val="66FF33"/>
                </a:solidFill>
              </a:rPr>
              <a:t>exact </a:t>
            </a:r>
            <a:r>
              <a:rPr lang="en-NZ" sz="1800" dirty="0" smtClean="0">
                <a:solidFill>
                  <a:srgbClr val="66FF33"/>
                </a:solidFill>
              </a:rPr>
              <a:t> same size </a:t>
            </a:r>
          </a:p>
          <a:p>
            <a:pPr marL="45720" indent="0">
              <a:buNone/>
            </a:pPr>
            <a:r>
              <a:rPr lang="en-NZ" sz="1800" dirty="0" smtClean="0">
                <a:solidFill>
                  <a:srgbClr val="66FF33"/>
                </a:solidFill>
              </a:rPr>
              <a:t>20. Seletape the string on all four corners of the  box </a:t>
            </a:r>
          </a:p>
          <a:p>
            <a:pPr marL="45720" indent="0">
              <a:buNone/>
            </a:pPr>
            <a:r>
              <a:rPr lang="en-NZ" sz="1800" dirty="0" smtClean="0">
                <a:solidFill>
                  <a:srgbClr val="66FF33"/>
                </a:solidFill>
              </a:rPr>
              <a:t>21. Once you have done that get all the string together up high and seletape them around</a:t>
            </a:r>
          </a:p>
          <a:p>
            <a:pPr marL="45720" indent="0">
              <a:buNone/>
            </a:pPr>
            <a:r>
              <a:rPr lang="en-NZ" sz="1800" dirty="0" smtClean="0"/>
              <a:t>22. Get one more piece of string about half the size of the others and attach it with the other string with seletape</a:t>
            </a:r>
          </a:p>
          <a:p>
            <a:pPr marL="45720" indent="0">
              <a:buNone/>
            </a:pPr>
            <a:r>
              <a:rPr lang="en-NZ" sz="1800" dirty="0" smtClean="0"/>
              <a:t>23. After that grab the twig and wrap the string around it and seletape around it so it is </a:t>
            </a:r>
            <a:endParaRPr lang="en-NZ" sz="1800" dirty="0"/>
          </a:p>
          <a:p>
            <a:pPr marL="45720" indent="0">
              <a:buNone/>
            </a:pPr>
            <a:r>
              <a:rPr lang="en-NZ" sz="1800" dirty="0" smtClean="0"/>
              <a:t>secure</a:t>
            </a:r>
            <a:endParaRPr lang="en-NZ" sz="1800" dirty="0"/>
          </a:p>
        </p:txBody>
      </p:sp>
    </p:spTree>
    <p:extLst>
      <p:ext uri="{BB962C8B-B14F-4D97-AF65-F5344CB8AC3E}">
        <p14:creationId xmlns:p14="http://schemas.microsoft.com/office/powerpoint/2010/main" val="144086675"/>
      </p:ext>
    </p:extLst>
  </p:cSld>
  <p:clrMapOvr>
    <a:masterClrMapping/>
  </p:clrMapOvr>
  <mc:AlternateContent xmlns:mc="http://schemas.openxmlformats.org/markup-compatibility/2006">
    <mc:Choice xmlns:p14="http://schemas.microsoft.com/office/powerpoint/2010/main" Requires="p14">
      <p:transition spd="slow" p14:dur="1300">
        <p14:pan dir="d"/>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NZ" dirty="0"/>
          </a:p>
        </p:txBody>
      </p:sp>
      <p:sp>
        <p:nvSpPr>
          <p:cNvPr id="3" name="Text Placeholder 2"/>
          <p:cNvSpPr>
            <a:spLocks noGrp="1"/>
          </p:cNvSpPr>
          <p:nvPr>
            <p:ph type="body" sz="quarter" idx="3"/>
          </p:nvPr>
        </p:nvSpPr>
        <p:spPr/>
        <p:txBody>
          <a:bodyPr/>
          <a:lstStyle/>
          <a:p>
            <a:endParaRPr lang="en-NZ"/>
          </a:p>
        </p:txBody>
      </p:sp>
      <p:sp>
        <p:nvSpPr>
          <p:cNvPr id="4" name="Title 3"/>
          <p:cNvSpPr>
            <a:spLocks noGrp="1"/>
          </p:cNvSpPr>
          <p:nvPr>
            <p:ph type="title"/>
          </p:nvPr>
        </p:nvSpPr>
        <p:spPr/>
        <p:txBody>
          <a:bodyPr/>
          <a:lstStyle/>
          <a:p>
            <a:r>
              <a:rPr lang="en-NZ" dirty="0" smtClean="0">
                <a:solidFill>
                  <a:schemeClr val="tx1"/>
                </a:solidFill>
              </a:rPr>
              <a:t>Conclusion</a:t>
            </a:r>
            <a:endParaRPr lang="en-NZ" dirty="0">
              <a:solidFill>
                <a:schemeClr val="tx1"/>
              </a:solidFill>
            </a:endParaRPr>
          </a:p>
        </p:txBody>
      </p:sp>
      <p:sp>
        <p:nvSpPr>
          <p:cNvPr id="5" name="Content Placeholder 4"/>
          <p:cNvSpPr>
            <a:spLocks noGrp="1"/>
          </p:cNvSpPr>
          <p:nvPr>
            <p:ph sz="quarter" idx="13"/>
          </p:nvPr>
        </p:nvSpPr>
        <p:spPr/>
        <p:txBody>
          <a:bodyPr/>
          <a:lstStyle/>
          <a:p>
            <a:pPr marL="45720" indent="0">
              <a:buNone/>
            </a:pPr>
            <a:r>
              <a:rPr lang="en-NZ" dirty="0" smtClean="0"/>
              <a:t>Now you have your model cardboard bird box AKA the Archie + Felix bird house. Now you can go home and make it out of wood instead!</a:t>
            </a:r>
            <a:endParaRPr lang="en-NZ" dirty="0"/>
          </a:p>
        </p:txBody>
      </p:sp>
      <p:sp>
        <p:nvSpPr>
          <p:cNvPr id="6" name="Content Placeholder 5"/>
          <p:cNvSpPr>
            <a:spLocks noGrp="1"/>
          </p:cNvSpPr>
          <p:nvPr>
            <p:ph sz="quarter" idx="14"/>
          </p:nvPr>
        </p:nvSpPr>
        <p:spPr/>
        <p:txBody>
          <a:bodyPr/>
          <a:lstStyle/>
          <a:p>
            <a:pPr marL="45720" indent="0">
              <a:buNone/>
            </a:pPr>
            <a:r>
              <a:rPr lang="en-NZ" dirty="0" smtClean="0"/>
              <a:t>And should turn out like this:</a:t>
            </a:r>
          </a:p>
          <a:p>
            <a:pPr marL="45720" indent="0">
              <a:buNone/>
            </a:pPr>
            <a:endParaRPr lang="en-NZ" dirty="0"/>
          </a:p>
        </p:txBody>
      </p:sp>
    </p:spTree>
    <p:extLst>
      <p:ext uri="{BB962C8B-B14F-4D97-AF65-F5344CB8AC3E}">
        <p14:creationId xmlns:p14="http://schemas.microsoft.com/office/powerpoint/2010/main" val="4016653234"/>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circle(in)">
                                      <p:cBhvr>
                                        <p:cTn id="14" dur="2000"/>
                                        <p:tgtEl>
                                          <p:spTgt spid="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wdDnDiag">
          <a:fgClr>
            <a:schemeClr val="bg2">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827584" y="260648"/>
            <a:ext cx="7315200" cy="6408712"/>
          </a:xfrm>
        </p:spPr>
        <p:txBody>
          <a:bodyPr>
            <a:noAutofit/>
          </a:bodyPr>
          <a:lstStyle/>
          <a:p>
            <a:pPr algn="ctr"/>
            <a:r>
              <a:rPr lang="en-NZ" sz="6000" dirty="0" smtClean="0">
                <a:solidFill>
                  <a:srgbClr val="FFFF00"/>
                </a:solidFill>
              </a:rPr>
              <a:t>Credits</a:t>
            </a:r>
            <a:br>
              <a:rPr lang="en-NZ" sz="6000" dirty="0" smtClean="0">
                <a:solidFill>
                  <a:srgbClr val="FFFF00"/>
                </a:solidFill>
              </a:rPr>
            </a:br>
            <a:r>
              <a:rPr lang="en-NZ" sz="6000" dirty="0">
                <a:solidFill>
                  <a:srgbClr val="FFFF00"/>
                </a:solidFill>
              </a:rPr>
              <a:t/>
            </a:r>
            <a:br>
              <a:rPr lang="en-NZ" sz="6000" dirty="0">
                <a:solidFill>
                  <a:srgbClr val="FFFF00"/>
                </a:solidFill>
              </a:rPr>
            </a:br>
            <a:r>
              <a:rPr lang="en-NZ" sz="6000" dirty="0" smtClean="0">
                <a:solidFill>
                  <a:srgbClr val="FFFF00"/>
                </a:solidFill>
              </a:rPr>
              <a:t>Archie and</a:t>
            </a:r>
            <a:br>
              <a:rPr lang="en-NZ" sz="6000" dirty="0" smtClean="0">
                <a:solidFill>
                  <a:srgbClr val="FFFF00"/>
                </a:solidFill>
              </a:rPr>
            </a:br>
            <a:r>
              <a:rPr lang="en-NZ" sz="6000" dirty="0">
                <a:solidFill>
                  <a:srgbClr val="FFFF00"/>
                </a:solidFill>
              </a:rPr>
              <a:t>F</a:t>
            </a:r>
            <a:r>
              <a:rPr lang="en-NZ" sz="6000" dirty="0" smtClean="0">
                <a:solidFill>
                  <a:srgbClr val="FFFF00"/>
                </a:solidFill>
              </a:rPr>
              <a:t>elix</a:t>
            </a:r>
            <a:br>
              <a:rPr lang="en-NZ" sz="6000" dirty="0" smtClean="0">
                <a:solidFill>
                  <a:srgbClr val="FFFF00"/>
                </a:solidFill>
              </a:rPr>
            </a:br>
            <a:r>
              <a:rPr lang="en-NZ" sz="6000" dirty="0">
                <a:solidFill>
                  <a:srgbClr val="FFFF00"/>
                </a:solidFill>
              </a:rPr>
              <a:t/>
            </a:r>
            <a:br>
              <a:rPr lang="en-NZ" sz="6000" dirty="0">
                <a:solidFill>
                  <a:srgbClr val="FFFF00"/>
                </a:solidFill>
              </a:rPr>
            </a:br>
            <a:endParaRPr lang="en-NZ" sz="6000" dirty="0">
              <a:solidFill>
                <a:srgbClr val="FFFF00"/>
              </a:solidFill>
            </a:endParaRPr>
          </a:p>
        </p:txBody>
      </p:sp>
    </p:spTree>
    <p:extLst>
      <p:ext uri="{BB962C8B-B14F-4D97-AF65-F5344CB8AC3E}">
        <p14:creationId xmlns:p14="http://schemas.microsoft.com/office/powerpoint/2010/main" val="3911896723"/>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0" fill="hold"/>
                                        <p:tgtEl>
                                          <p:spTgt spid="4"/>
                                        </p:tgtEl>
                                        <p:attrNameLst>
                                          <p:attrName>ppt_x</p:attrName>
                                        </p:attrNameLst>
                                      </p:cBhvr>
                                      <p:tavLst>
                                        <p:tav tm="0">
                                          <p:val>
                                            <p:strVal val="#ppt_x"/>
                                          </p:val>
                                        </p:tav>
                                        <p:tav tm="100000">
                                          <p:val>
                                            <p:strVal val="#ppt_x"/>
                                          </p:val>
                                        </p:tav>
                                      </p:tavLst>
                                    </p:anim>
                                    <p:anim calcmode="lin" valueType="num">
                                      <p:cBhvr>
                                        <p:cTn id="8" dur="15000" fill="hold"/>
                                        <p:tgtEl>
                                          <p:spTgt spid="4"/>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118</TotalTime>
  <Words>486</Words>
  <Application>Microsoft Office PowerPoint</Application>
  <PresentationFormat>On-screen Show (4:3)</PresentationFormat>
  <Paragraphs>49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Perspective</vt:lpstr>
      <vt:lpstr>Our Bird Box</vt:lpstr>
      <vt:lpstr>Intro</vt:lpstr>
      <vt:lpstr>Why we made it</vt:lpstr>
      <vt:lpstr>Steps</vt:lpstr>
      <vt:lpstr>PowerPoint Presentation</vt:lpstr>
      <vt:lpstr>Conclusion</vt:lpstr>
      <vt:lpstr>Credits  Archie and Felix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Bird Box</dc:title>
  <dc:creator>cs2525</dc:creator>
  <cp:lastModifiedBy>cs2525</cp:lastModifiedBy>
  <cp:revision>13</cp:revision>
  <dcterms:created xsi:type="dcterms:W3CDTF">2013-05-31T01:52:46Z</dcterms:created>
  <dcterms:modified xsi:type="dcterms:W3CDTF">2013-06-07T02:45:54Z</dcterms:modified>
</cp:coreProperties>
</file>